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等线" panose="02010600030101010101" pitchFamily="2" charset="-122"/>
      <p:regular r:id="rId10"/>
      <p:bold r:id="rId1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1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152485"/>
            <a:ext cx="12192000" cy="455302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9DD8ACB-F5F6-4AA7-8172-F585801B6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569" y="2980765"/>
            <a:ext cx="2152650" cy="6096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B9644FB-A591-4F6C-87BE-99F5FAF23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040" y="4455458"/>
            <a:ext cx="601195" cy="3630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839941"/>
            <a:ext cx="12192000" cy="517811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55669"/>
            <a:ext cx="12192000" cy="67466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19050" y="0"/>
            <a:ext cx="12153900" cy="7391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71487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811289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832597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AFA6EC-EE7E-4485-9C56-977B9C292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428" y="407894"/>
            <a:ext cx="2152650" cy="6096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409A1A1-D0F6-4531-A1DE-494B2DF02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435" y="2241176"/>
            <a:ext cx="5298142" cy="7754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3687823-0FF1-4F0C-BBBA-B6A0D7246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1778" y="1017494"/>
            <a:ext cx="575422" cy="60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38591"/>
            <a:ext cx="12192000" cy="6780818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951746-4704-4262-AE36-40B0C554614A}"/>
              </a:ext>
            </a:extLst>
          </p:cNvPr>
          <p:cNvSpPr/>
          <p:nvPr/>
        </p:nvSpPr>
        <p:spPr>
          <a:xfrm>
            <a:off x="9780494" y="4150659"/>
            <a:ext cx="582706" cy="233083"/>
          </a:xfrm>
          <a:prstGeom prst="rect">
            <a:avLst/>
          </a:prstGeom>
          <a:solidFill>
            <a:srgbClr val="F9F1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CF573C-4D74-4C62-8F8F-D9C8A0B3D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828" y="4975412"/>
            <a:ext cx="654984" cy="488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7DCEC6"/>
      </a:accent1>
      <a:accent2>
        <a:srgbClr val="A1F7BF"/>
      </a:accent2>
      <a:accent3>
        <a:srgbClr val="CDFDE7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Широкоэкранный</PresentationFormat>
  <Paragraphs>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等线</vt:lpstr>
      <vt:lpstr>Arial</vt:lpstr>
      <vt:lpstr>Office 主题​​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о О</cp:lastModifiedBy>
  <cp:revision>3</cp:revision>
  <dcterms:modified xsi:type="dcterms:W3CDTF">2026-01-02T13:58:11Z</dcterms:modified>
</cp:coreProperties>
</file>